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6397e031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6397e03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247704d6a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247704d6a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ade882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ade882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247704d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247704d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247704d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247704d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47704d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47704d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2c6f5128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2c6f5128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247704d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247704d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397e03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397e03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247704d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247704d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247704d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247704d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247704d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247704d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aatinga6d.github.io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brasilescola.uol.com.br/brasil/caatinga.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3.png"/><Relationship Id="rId5" Type="http://schemas.openxmlformats.org/officeDocument/2006/relationships/hyperlink" Target="https://brasilescola.uol.com.br/brasil/caatinga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www.acaatinga.org.br/sobre-a-caating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biologianet.com/ecologia/caatinga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www.cerratinga.org.br/caatinga/ameaca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"/>
            <a:ext cx="9144000" cy="5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727350" y="484150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/>
              <a:t>Caatinga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81775" y="2026150"/>
            <a:ext cx="8031600" cy="19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Membros do Grupo: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Adam Felix;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Arthur Teixeira;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Davi Monteiro</a:t>
            </a:r>
            <a:r>
              <a:rPr lang="pt-BR" sz="2400"/>
              <a:t>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Vilmar Neto.</a:t>
            </a:r>
            <a:endParaRPr sz="2400"/>
          </a:p>
        </p:txBody>
      </p:sp>
      <p:sp>
        <p:nvSpPr>
          <p:cNvPr id="75" name="Google Shape;75;p13"/>
          <p:cNvSpPr txBox="1"/>
          <p:nvPr/>
        </p:nvSpPr>
        <p:spPr>
          <a:xfrm>
            <a:off x="0" y="4266700"/>
            <a:ext cx="7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885575" y="-54724"/>
            <a:ext cx="61650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Representação do bioma em Minecraft</a:t>
            </a:r>
            <a:endParaRPr sz="2400"/>
          </a:p>
        </p:txBody>
      </p:sp>
      <p:sp>
        <p:nvSpPr>
          <p:cNvPr id="149" name="Google Shape;149;p22"/>
          <p:cNvSpPr txBox="1"/>
          <p:nvPr/>
        </p:nvSpPr>
        <p:spPr>
          <a:xfrm>
            <a:off x="885575" y="4320125"/>
            <a:ext cx="171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    Seca na Caatinga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4400"/>
            <a:ext cx="3332732" cy="28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0" l="0" r="3670" t="8999"/>
          <a:stretch/>
        </p:blipFill>
        <p:spPr>
          <a:xfrm>
            <a:off x="3637525" y="1354389"/>
            <a:ext cx="5506476" cy="254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238975" y="3966125"/>
            <a:ext cx="16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Caatinga chuvosa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00925" y="4416850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024225" y="3088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Bônus: Fotos do bioma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7100"/>
            <a:ext cx="3183825" cy="17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625" y="1363750"/>
            <a:ext cx="5502975" cy="30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11350"/>
            <a:ext cx="3183825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211525" y="4461925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DOWNLOAD DO ARQUIVO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Baixe em: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caatinga6d.github.io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1769000" y="456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                      Fim!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506047" y="1091975"/>
            <a:ext cx="77022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Agradeço por ver nossa apresentação.  Espero que tenham gostado. Até a próxima!!</a:t>
            </a:r>
            <a:endParaRPr sz="2400"/>
          </a:p>
        </p:txBody>
      </p:sp>
      <p:sp>
        <p:nvSpPr>
          <p:cNvPr id="176" name="Google Shape;176;p25"/>
          <p:cNvSpPr txBox="1"/>
          <p:nvPr/>
        </p:nvSpPr>
        <p:spPr>
          <a:xfrm>
            <a:off x="308875" y="405572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type="title"/>
          </p:nvPr>
        </p:nvSpPr>
        <p:spPr>
          <a:xfrm>
            <a:off x="18126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02124"/>
                </a:solidFill>
              </a:rPr>
              <a:t>                </a:t>
            </a:r>
            <a:r>
              <a:rPr lang="pt-BR"/>
              <a:t>Introdução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01400" y="789038"/>
            <a:ext cx="8341200" cy="23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Olá! Esse é um trabalho escolar sobre a Caatinga!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/>
              <a:t>Vamos falar sobre o Bioma da Caatinga, sua localização, sobre suas secas, sua poluição, os danos e sobre as possíveis soluções para melhorar esse bioma tão bonito e importante!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83" name="Google Shape;83;p14"/>
          <p:cNvSpPr txBox="1"/>
          <p:nvPr/>
        </p:nvSpPr>
        <p:spPr>
          <a:xfrm>
            <a:off x="0" y="4190025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675075" y="1596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        Sobre o Bioma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0" y="1124825"/>
            <a:ext cx="78810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é um bioma exclusivo do Brasil e abriga cerca de 11% do território nacional e 70% da Região Nordeste. O solo deste bioma é arenoso, então as plantas da Caatinga têm raízes fundas. Este bioma fica em vários Estados Brasileiros, em 8 Estados e em algumas faixas  da Região Sudeste, onde fica no Norte de Minas Gerais.</a:t>
            </a:r>
            <a:r>
              <a:rPr lang="pt-BR" sz="2200">
                <a:solidFill>
                  <a:schemeClr val="lt1"/>
                </a:solidFill>
              </a:rPr>
              <a:t> 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</a:t>
            </a:r>
            <a:r>
              <a:rPr lang="pt-BR">
                <a:solidFill>
                  <a:schemeClr val="lt1"/>
                </a:solidFill>
              </a:rPr>
              <a:t>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https://brasilescola.uol.com.br/brasil/caatinga.htm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34325" y="4194175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type="title"/>
          </p:nvPr>
        </p:nvSpPr>
        <p:spPr>
          <a:xfrm>
            <a:off x="2540000" y="2805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Localização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257700" y="1306325"/>
            <a:ext cx="68862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está localizada na Região Nordeste, nos estados de Paraíba, Rio Grande do Norte, Piauí, Maranhão, Alagoas, Sergipe e Bahia, e também ocupa algumas partes da Região Sudeste, localizadas no norte de Minas Gerais. Ocupa cerca de 11% do território Brasileiro, Mais ou menos 70% do Nordeste. Sua área é de cerca de 850.000 </a:t>
            </a:r>
            <a:r>
              <a:rPr b="1" lang="pt-BR" sz="2400">
                <a:solidFill>
                  <a:schemeClr val="lt1"/>
                </a:solidFill>
              </a:rPr>
              <a:t>km².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95725"/>
            <a:ext cx="2105312" cy="206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0" y="0"/>
            <a:ext cx="618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Fonte: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https://brasilescola.uol.com.br/brasil/caatinga.htm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08875" y="405572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>
            <p:ph type="title"/>
          </p:nvPr>
        </p:nvSpPr>
        <p:spPr>
          <a:xfrm>
            <a:off x="2212225" y="4297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As secas da Caatinga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2850" y="1065125"/>
            <a:ext cx="90783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O período seco ou estiagem ocorre, na maior parte do ano de 7 a 9 meses, entre Junho e Dezembro. No período seco, a temperatura do solo pode chegar a 60</a:t>
            </a:r>
            <a:r>
              <a:rPr b="1" lang="pt-BR" sz="2400">
                <a:solidFill>
                  <a:schemeClr val="lt1"/>
                </a:solidFill>
              </a:rPr>
              <a:t>°C e o sol forte acelera a evaporação das águas, dos lagos e rios. O clima que compreende a região da Caatinga é o tropical semiárido, onde seu  índice pluviométrico é abaixo dos 800 mm/ano.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https://www.acaatinga.org.br/sobre-a-caatinga/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20850" y="4257175"/>
            <a:ext cx="69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35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title"/>
          </p:nvPr>
        </p:nvSpPr>
        <p:spPr>
          <a:xfrm>
            <a:off x="218537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 fauna e a flora da Caatinga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2875" y="745650"/>
            <a:ext cx="90783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é um bioma brasileiro cujo nome tem origem tupi-guarani, significando “floresta branca”. Dentre as espécies pertencentes à flora da Caatinga, podemos citar o mandacaru, o umbuzeiro e o juazeiro, além de muitos cactos. Dentre as espécies pertencentes à fauna, podemos citar o gavião-carcará, o mocó e a arara-azul-de-lear. Vegetação dessa região apresenta adaptações contra a perda de água.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Fonte:</a:t>
            </a:r>
            <a:r>
              <a:rPr b="1" lang="pt-BR"/>
              <a:t> 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https://www.biologianet.com/ecologia/caatinga.htm</a:t>
            </a:r>
            <a:endParaRPr b="1"/>
          </a:p>
        </p:txBody>
      </p:sp>
      <p:sp>
        <p:nvSpPr>
          <p:cNvPr id="117" name="Google Shape;117;p18"/>
          <p:cNvSpPr txBox="1"/>
          <p:nvPr/>
        </p:nvSpPr>
        <p:spPr>
          <a:xfrm>
            <a:off x="7425800" y="4134350"/>
            <a:ext cx="64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268575" y="4277825"/>
            <a:ext cx="7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0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28837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Poluição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56025" y="1272000"/>
            <a:ext cx="8494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A Caatinga é um dos biomas mais degradados do país, concentrando mais de 60% de suas áreas susceptíveis à desertificação. Está região vem sofrendo com a ausência de práticas de manejo do solo e com a monocultura e pecuária extensiva, além das várias queimadas.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Fonte:</a:t>
            </a:r>
            <a:r>
              <a:rPr b="1" lang="pt-BR" sz="24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http://www.cerratinga.org.br/caatinga/ameacas/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134325" y="4194175"/>
            <a:ext cx="60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4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 D</a:t>
            </a:r>
            <a:endParaRPr sz="24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72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2822400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danos da seca da Caatinga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93975" y="1585175"/>
            <a:ext cx="9144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Perda de colheita;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Prejuízo financeiro;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Extinção de espécies, cadeias ou teias alimentares e ecossistemas;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Ambiente altamente susceptível à desertificação;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Perda progressiva da cobertura vegetal.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979575" y="4033475"/>
            <a:ext cx="5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35750" y="4418300"/>
            <a:ext cx="72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72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type="title"/>
          </p:nvPr>
        </p:nvSpPr>
        <p:spPr>
          <a:xfrm>
            <a:off x="2010775" y="3207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possíveis soluções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67150" y="956175"/>
            <a:ext cx="9076800" cy="4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Parar de emitir gases;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Usar embalagens biodegradáveis;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Monitoramento; 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Manejo florestal sustentável;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Conservar a biodiversidade e gerar benefícios socioeconômicos;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chemeClr val="lt1"/>
                </a:solidFill>
              </a:rPr>
              <a:t>Outras soluções. 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7937900" y="4378025"/>
            <a:ext cx="77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     </a:t>
            </a:r>
            <a:r>
              <a:rPr lang="pt-BR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24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